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18978" y="2589529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88401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15464" cy="234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786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1393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393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667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1728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39541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0379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626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163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6683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299503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319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-1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9502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1470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09604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1846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99716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2409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9350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81404"/>
            <a:ext cx="1" cy="17281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8166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70409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55075"/>
            <a:ext cx="345280" cy="3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11912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3196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</TotalTime>
  <Words>623</Words>
  <Application>Microsoft Office PowerPoint</Application>
  <PresentationFormat>Widescreen</PresentationFormat>
  <Paragraphs>294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167</cp:revision>
  <dcterms:created xsi:type="dcterms:W3CDTF">2018-09-21T13:29:07Z</dcterms:created>
  <dcterms:modified xsi:type="dcterms:W3CDTF">2019-04-23T12:15:17Z</dcterms:modified>
</cp:coreProperties>
</file>